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A238BF1-1A1B-4DB8-8794-F9016901084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D4A65A4-7456-40A4-B33A-E61F5AC4E1D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Fishes Relative </a:t>
            </a:r>
            <a:r>
              <a:rPr lang="en-US" dirty="0"/>
              <a:t>A</a:t>
            </a:r>
            <a:r>
              <a:rPr lang="en-US" dirty="0" smtClean="0"/>
              <a:t>bundance and Diversity of San Martin Lake, TX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Sandra Leal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San Martin Lake, TX is a body of water within the Bahia Grande Unit of the Laguna Atascosa National Wildlife Refuge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Bodies of water within the refuge serve as potential nursing grounds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The results obtained from this study may serve as a basis for future studies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Background/Introduction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858000" cy="423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Site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58674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Fig.1.</a:t>
            </a:r>
            <a:r>
              <a:rPr lang="en-US" dirty="0" smtClean="0"/>
              <a:t> San Martin Lake, </a:t>
            </a:r>
            <a:r>
              <a:rPr lang="en-US" dirty="0" err="1" smtClean="0"/>
              <a:t>Tx</a:t>
            </a:r>
            <a:r>
              <a:rPr lang="en-US" dirty="0" smtClean="0"/>
              <a:t> on Google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Sample site divided into </a:t>
            </a:r>
            <a:r>
              <a:rPr lang="en-US" sz="2800" dirty="0" err="1" smtClean="0"/>
              <a:t>gridlets</a:t>
            </a:r>
            <a:endParaRPr lang="en-US" sz="2800" dirty="0" smtClean="0"/>
          </a:p>
          <a:p>
            <a:r>
              <a:rPr lang="en-US" sz="2800" dirty="0" smtClean="0"/>
              <a:t>Sampling using cast net</a:t>
            </a:r>
          </a:p>
          <a:p>
            <a:r>
              <a:rPr lang="en-US" sz="2800" dirty="0" smtClean="0"/>
              <a:t>Data recorded</a:t>
            </a:r>
          </a:p>
          <a:p>
            <a:r>
              <a:rPr lang="en-US" sz="2800" dirty="0" smtClean="0"/>
              <a:t>Data analyzed in PAST3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3285896"/>
            <a:ext cx="3352400" cy="267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5959810"/>
            <a:ext cx="37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Fig.2.</a:t>
            </a:r>
            <a:r>
              <a:rPr lang="en-US" dirty="0" smtClean="0"/>
              <a:t> Performing cast net surveys of SML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D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ecrease in amount of individuals collected in the month of March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ncrease in species composition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0930"/>
            <a:ext cx="4000499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87" y="3471816"/>
            <a:ext cx="4000499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1" y="6138815"/>
            <a:ext cx="655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Fig.3-4.</a:t>
            </a:r>
            <a:r>
              <a:rPr lang="en-US" dirty="0" smtClean="0"/>
              <a:t> Graphs of February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9" y="1381932"/>
            <a:ext cx="2286000" cy="197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Juvenile Fish Caught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81932"/>
            <a:ext cx="2286000" cy="197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81932"/>
            <a:ext cx="2286000" cy="199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3" y="3713340"/>
            <a:ext cx="7434433" cy="229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3357283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5-7. </a:t>
            </a:r>
            <a:r>
              <a:rPr lang="en-US" dirty="0" smtClean="0"/>
              <a:t>Juvenile Pinfish, Mullet, and Glass Minnow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006575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Fig. 8-10. </a:t>
            </a:r>
            <a:r>
              <a:rPr lang="en-US" dirty="0" smtClean="0"/>
              <a:t>Juvenile Black Drum, Red Drum, Speckled Trout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Statistical analyses revealed no significant differences in: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species richness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relative abundance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diversity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venness</a:t>
            </a:r>
          </a:p>
          <a:p>
            <a:pPr marL="0" indent="0"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Between February and March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61</TotalTime>
  <Words>166</Words>
  <Application>Microsoft Office PowerPoint</Application>
  <PresentationFormat>On-screen Show 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Candara</vt:lpstr>
      <vt:lpstr>Symbol</vt:lpstr>
      <vt:lpstr>Waveform</vt:lpstr>
      <vt:lpstr>Fishes Relative Abundance and Diversity of San Martin Lake, TX </vt:lpstr>
      <vt:lpstr>Background/Introduction</vt:lpstr>
      <vt:lpstr>Study Site</vt:lpstr>
      <vt:lpstr>Methods</vt:lpstr>
      <vt:lpstr>Results</vt:lpstr>
      <vt:lpstr>Juvenile Fish Caught</vt:lpstr>
      <vt:lpstr>Discussion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Fishes Relative Abundance and Diversity of San Martin Lake, TX</dc:title>
  <dc:creator>Sandra</dc:creator>
  <cp:lastModifiedBy>srv veralab</cp:lastModifiedBy>
  <cp:revision>6</cp:revision>
  <dcterms:created xsi:type="dcterms:W3CDTF">2019-10-01T17:18:05Z</dcterms:created>
  <dcterms:modified xsi:type="dcterms:W3CDTF">2019-10-01T18:54:32Z</dcterms:modified>
</cp:coreProperties>
</file>